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9" r:id="rId1"/>
  </p:sldMasterIdLst>
  <p:notesMasterIdLst>
    <p:notesMasterId r:id="rId10"/>
  </p:notesMasterIdLst>
  <p:sldIdLst>
    <p:sldId id="256" r:id="rId2"/>
    <p:sldId id="257" r:id="rId3"/>
    <p:sldId id="264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251F0C-71FD-4E2D-91E8-84E33E41698E}" v="345" dt="2022-04-11T13:41:53.974"/>
    <p1510:client id="{BB199EEE-A631-4159-9CCD-11C8E83E0EA7}" v="3" dt="2022-04-11T11:33:02.8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3"/>
  </p:normalViewPr>
  <p:slideViewPr>
    <p:cSldViewPr snapToGrid="0">
      <p:cViewPr varScale="1">
        <p:scale>
          <a:sx n="120" d="100"/>
          <a:sy n="120" d="100"/>
        </p:scale>
        <p:origin x="200" y="5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6b27ee4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6b27ee4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6b27ee49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6b27ee49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06b27ee49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06b27ee49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731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06b27ee49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06b27ee49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6b27ee49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6b27ee49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6b27ee49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6b27ee49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6b27ee49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06b27ee49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6b27ee49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6b27ee49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4750737"/>
            <a:ext cx="9144000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4222" spc="-89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4267" cap="all" spc="356" baseline="0">
                <a:solidFill>
                  <a:schemeClr val="tx2"/>
                </a:solidFill>
                <a:latin typeface="+mj-lt"/>
              </a:defRPr>
            </a:lvl1pPr>
            <a:lvl2pPr marL="812810" indent="0" algn="ctr">
              <a:buNone/>
              <a:defRPr sz="4267"/>
            </a:lvl2pPr>
            <a:lvl3pPr marL="1625620" indent="0" algn="ctr">
              <a:buNone/>
              <a:defRPr sz="4267"/>
            </a:lvl3pPr>
            <a:lvl4pPr marL="2438430" indent="0" algn="ctr">
              <a:buNone/>
              <a:defRPr sz="3556"/>
            </a:lvl4pPr>
            <a:lvl5pPr marL="3251241" indent="0" algn="ctr">
              <a:buNone/>
              <a:defRPr sz="3556"/>
            </a:lvl5pPr>
            <a:lvl6pPr marL="4064051" indent="0" algn="ctr">
              <a:buNone/>
              <a:defRPr sz="3556"/>
            </a:lvl6pPr>
            <a:lvl7pPr marL="4876861" indent="0" algn="ctr">
              <a:buNone/>
              <a:defRPr sz="3556"/>
            </a:lvl7pPr>
            <a:lvl8pPr marL="5689671" indent="0" algn="ctr">
              <a:buNone/>
              <a:defRPr sz="3556"/>
            </a:lvl8pPr>
            <a:lvl9pPr marL="6502481" indent="0" algn="ctr">
              <a:buNone/>
              <a:defRPr sz="3556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38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649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9226"/>
            <a:ext cx="1971675" cy="4319924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9226"/>
            <a:ext cx="5800725" cy="4319924"/>
          </a:xfrm>
        </p:spPr>
        <p:txBody>
          <a:bodyPr vert="eaVert" lIns="45720" tIns="0" rIns="4572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893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8597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dirty="0"/>
              <a:t>5/17/22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110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14222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4267" cap="all" spc="356" baseline="0">
                <a:solidFill>
                  <a:schemeClr val="tx2"/>
                </a:solidFill>
                <a:latin typeface="+mj-lt"/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82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384301"/>
            <a:ext cx="3703320" cy="301751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262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3556" b="0" cap="all" baseline="0">
                <a:solidFill>
                  <a:schemeClr val="tx2"/>
                </a:solidFill>
              </a:defRPr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4650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3556" b="0" cap="all" baseline="0">
                <a:solidFill>
                  <a:schemeClr val="tx2"/>
                </a:solidFill>
              </a:defRPr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4650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5/17/22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028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5/17/22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119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5/17/22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760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64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667">
                <a:solidFill>
                  <a:srgbClr val="FFFFFF"/>
                </a:solidFill>
              </a:defRPr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5/17/22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767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5234" cy="617220"/>
          </a:xfrm>
        </p:spPr>
        <p:txBody>
          <a:bodyPr tIns="0" bIns="0" anchor="b">
            <a:noAutofit/>
          </a:bodyPr>
          <a:lstStyle>
            <a:lvl1pPr>
              <a:defRPr sz="64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8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1067"/>
              </a:spcAft>
              <a:buNone/>
              <a:defRPr sz="2667">
                <a:solidFill>
                  <a:srgbClr val="FFFFFF"/>
                </a:solidFill>
              </a:defRPr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895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5/17/22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67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69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13">
            <a:extLst>
              <a:ext uri="{FF2B5EF4-FFF2-40B4-BE49-F238E27FC236}">
                <a16:creationId xmlns:a16="http://schemas.microsoft.com/office/drawing/2014/main" id="{6E81AA0C-6CA5-FCB6-8DB3-D95CFC7A4B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1057" y="1368423"/>
            <a:ext cx="7543800" cy="1796118"/>
          </a:xfrm>
        </p:spPr>
        <p:txBody>
          <a:bodyPr>
            <a:normAutofit fontScale="92500" lnSpcReduction="10000"/>
          </a:bodyPr>
          <a:lstStyle/>
          <a:p>
            <a:r>
              <a:rPr lang="en-GB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Shanahrah’s project 3         presentation</a:t>
            </a:r>
          </a:p>
          <a:p>
            <a:r>
              <a:rPr lang="en-GB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Retail data analysis</a:t>
            </a:r>
          </a:p>
        </p:txBody>
      </p:sp>
      <p:pic>
        <p:nvPicPr>
          <p:cNvPr id="16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88EC1400-8C4E-0673-E2F7-B0AF1A8DF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085" y="4674775"/>
            <a:ext cx="419905" cy="465421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BE8AC729-5E13-5A81-BB59-84F15D368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970" y="4585520"/>
            <a:ext cx="835518" cy="528358"/>
          </a:xfrm>
          <a:prstGeom prst="rect">
            <a:avLst/>
          </a:prstGeom>
        </p:spPr>
      </p:pic>
      <p:pic>
        <p:nvPicPr>
          <p:cNvPr id="18" name="Picture 3">
            <a:extLst>
              <a:ext uri="{FF2B5EF4-FFF2-40B4-BE49-F238E27FC236}">
                <a16:creationId xmlns:a16="http://schemas.microsoft.com/office/drawing/2014/main" id="{5DBE9AF7-32E1-8282-D029-9C3F61B2A1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6278" y="4688681"/>
            <a:ext cx="641292" cy="45828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SHANAHRAH. KIRNON| RETAIL ANALYSIS</a:t>
            </a:r>
            <a:endParaRPr sz="3300" b="1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GB" b="1" u="sng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b="1" u="sng" dirty="0"/>
              <a:t>I HAVE BROKEN THE PROJECT DOWN INTO 3 SECTIONS</a:t>
            </a:r>
          </a:p>
          <a:p>
            <a:pPr marL="342900">
              <a:spcAft>
                <a:spcPts val="1200"/>
              </a:spcAft>
            </a:pPr>
            <a:r>
              <a:rPr lang="en-GB" dirty="0"/>
              <a:t>Two relative data sets using…</a:t>
            </a:r>
          </a:p>
          <a:p>
            <a:pPr marL="342900">
              <a:spcAft>
                <a:spcPts val="1200"/>
              </a:spcAft>
            </a:pPr>
            <a:r>
              <a:rPr lang="en-GB" dirty="0"/>
              <a:t>EXCEL- FORMULATIONS</a:t>
            </a:r>
          </a:p>
          <a:p>
            <a:pPr marL="342900">
              <a:spcAft>
                <a:spcPts val="1200"/>
              </a:spcAft>
            </a:pPr>
            <a:r>
              <a:rPr lang="en-GB" dirty="0"/>
              <a:t>TABLEAU- VISUALISATIONS</a:t>
            </a:r>
          </a:p>
          <a:p>
            <a:pPr marL="342900">
              <a:spcAft>
                <a:spcPts val="1200"/>
              </a:spcAft>
            </a:pPr>
            <a:r>
              <a:rPr lang="en-GB" dirty="0"/>
              <a:t>SQL CODE ANALYSIS- QUERIES &amp; SUBQUERIES</a:t>
            </a:r>
            <a:endParaRPr dirty="0"/>
          </a:p>
        </p:txBody>
      </p:sp>
      <p:pic>
        <p:nvPicPr>
          <p:cNvPr id="7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91189AB5-2467-67DE-F0FA-C9281D3C6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085" y="4674775"/>
            <a:ext cx="419905" cy="46542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EC138D9F-3C5B-1A22-F9B9-823B206AF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970" y="4585520"/>
            <a:ext cx="835518" cy="528358"/>
          </a:xfrm>
          <a:prstGeom prst="rect">
            <a:avLst/>
          </a:prstGeom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74FAB7E8-75E7-47E0-EE70-40E412C5F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6278" y="4688681"/>
            <a:ext cx="641292" cy="45828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ABOUT ME</a:t>
            </a:r>
            <a:endParaRPr b="1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indent="0">
              <a:buNone/>
            </a:pPr>
            <a:endParaRPr lang="en-GB" dirty="0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 u="sng" dirty="0"/>
              <a:t>Background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dirty="0">
                <a:cs typeface="Calibri"/>
              </a:rPr>
              <a:t>I am currently an account retail manager within a cosmetics brand and I have been in the beauty industry for just over 10 years. Data analysis is part of my job exclusively with figures.</a:t>
            </a:r>
            <a:endParaRPr sz="2500" dirty="0">
              <a:cs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500" b="1" u="sng" dirty="0"/>
              <a:t>Experience or Qualifications:</a:t>
            </a:r>
          </a:p>
          <a:p>
            <a:pPr marL="342900">
              <a:spcBef>
                <a:spcPts val="1200"/>
              </a:spcBef>
              <a:spcAft>
                <a:spcPts val="1200"/>
              </a:spcAft>
            </a:pPr>
            <a:r>
              <a:rPr lang="en-GB" sz="2500" dirty="0"/>
              <a:t>Team management /Appraisals/Administration/Analytics/training &amp;coaching/ Organising/Stock management/weekly business reports etc.</a:t>
            </a:r>
          </a:p>
          <a:p>
            <a:pPr marL="342900">
              <a:spcBef>
                <a:spcPts val="1200"/>
              </a:spcBef>
              <a:spcAft>
                <a:spcPts val="1200"/>
              </a:spcAft>
            </a:pPr>
            <a:r>
              <a:rPr lang="en-GB" sz="2500" dirty="0"/>
              <a:t>11 GCSES including maths, English, science. A-LEVEL &amp; Certificate of higher education.</a:t>
            </a:r>
          </a:p>
          <a:p>
            <a:pPr marL="342900">
              <a:spcBef>
                <a:spcPts val="1200"/>
              </a:spcBef>
              <a:spcAft>
                <a:spcPts val="1200"/>
              </a:spcAft>
            </a:pPr>
            <a:endParaRPr lang="en-GB" sz="2500" dirty="0"/>
          </a:p>
          <a:p>
            <a:pPr marL="342900">
              <a:spcBef>
                <a:spcPts val="1200"/>
              </a:spcBef>
              <a:spcAft>
                <a:spcPts val="1200"/>
              </a:spcAft>
            </a:pPr>
            <a:endParaRPr dirty="0"/>
          </a:p>
        </p:txBody>
      </p:sp>
      <p:pic>
        <p:nvPicPr>
          <p:cNvPr id="5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0EECBFC2-97C6-2718-74DD-79B4E53A6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085" y="4674775"/>
            <a:ext cx="419905" cy="465421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DFFB9CB0-4BC1-574B-98AA-AAA617CE8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970" y="4585520"/>
            <a:ext cx="835518" cy="528358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B16EDEF4-EAF2-7196-5869-C64DA082D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6278" y="4688681"/>
            <a:ext cx="641292" cy="45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164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74758"/>
            <a:ext cx="8520600" cy="9107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-GB" sz="2800" b="1" dirty="0">
                <a:solidFill>
                  <a:schemeClr val="accent2">
                    <a:lumMod val="75000"/>
                  </a:schemeClr>
                </a:solidFill>
                <a:latin typeface="+mn-lt"/>
                <a:ea typeface="+mj-lt"/>
                <a:cs typeface="+mj-lt"/>
              </a:rPr>
              <a:t>Why did you choose to learn Data Analytics, and what role would you like to work in following what you've learned? 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>
              <a:spcAft>
                <a:spcPts val="1200"/>
              </a:spcAft>
            </a:pPr>
            <a:endParaRPr lang="en-GB" dirty="0"/>
          </a:p>
          <a:p>
            <a:pPr marL="342900">
              <a:spcAft>
                <a:spcPts val="1200"/>
              </a:spcAft>
            </a:pPr>
            <a:r>
              <a:rPr lang="en-GB" dirty="0"/>
              <a:t>I chose to take part in learning more about data analytics because with my experience in my current position, I quite enjoyed that part of my job and wanted to explore other potential avenues that involved data analysis.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GB" b="1" u="sng" dirty="0"/>
              <a:t>I would love a role within…</a:t>
            </a:r>
          </a:p>
          <a:p>
            <a:pPr marL="342900">
              <a:spcAft>
                <a:spcPts val="1200"/>
              </a:spcAft>
            </a:pPr>
            <a:r>
              <a:rPr lang="en-GB" dirty="0"/>
              <a:t>Business Analysis</a:t>
            </a:r>
          </a:p>
          <a:p>
            <a:pPr marL="342900">
              <a:spcAft>
                <a:spcPts val="1200"/>
              </a:spcAft>
            </a:pPr>
            <a:r>
              <a:rPr lang="en-GB" dirty="0"/>
              <a:t>Data Analytics</a:t>
            </a:r>
            <a:endParaRPr dirty="0"/>
          </a:p>
        </p:txBody>
      </p:sp>
      <p:pic>
        <p:nvPicPr>
          <p:cNvPr id="7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7DAC6FBE-34A0-EF87-91E8-D7DC9439F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085" y="4674775"/>
            <a:ext cx="419905" cy="46542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A2F4AE11-A0CF-8B91-A6C7-4DC69C092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970" y="4585520"/>
            <a:ext cx="835518" cy="528358"/>
          </a:xfrm>
          <a:prstGeom prst="rect">
            <a:avLst/>
          </a:prstGeom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6DFFB4AD-F567-E39F-490C-1B37421A1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6278" y="4688681"/>
            <a:ext cx="641292" cy="45828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About your project </a:t>
            </a:r>
            <a:endParaRPr b="1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342900"/>
            <a:r>
              <a:rPr lang="en-GB" dirty="0"/>
              <a:t>I chose to base my final project on the retail data set as it felt more familiar to myself and also with the data being split into two, I wanted to utilise as much of what I was taught within the bootcamp.</a:t>
            </a:r>
          </a:p>
          <a:p>
            <a:pPr marL="0" indent="0">
              <a:buNone/>
            </a:pPr>
            <a:endParaRPr lang="en-GB" dirty="0"/>
          </a:p>
          <a:p>
            <a:pPr marL="342900"/>
            <a:r>
              <a:rPr lang="en-GB" dirty="0"/>
              <a:t>The objective was to join and form some analysis of the data I was given using excel for formula analysis, tableau for visualisation and SQL for queries to get an overall picture of the data.</a:t>
            </a:r>
            <a:endParaRPr dirty="0">
              <a:cs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7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B18EDFB4-BD3B-2B4E-CE10-C409124C6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085" y="4674775"/>
            <a:ext cx="419905" cy="46542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45F6FF0-7C03-C9EC-B88C-38507C8B4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970" y="4585520"/>
            <a:ext cx="835518" cy="528358"/>
          </a:xfrm>
          <a:prstGeom prst="rect">
            <a:avLst/>
          </a:prstGeom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E680EF12-A01B-5AF2-D01D-E5326E5A9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6278" y="4688681"/>
            <a:ext cx="641292" cy="45828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96760" y="17884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3200" b="1" dirty="0">
                <a:solidFill>
                  <a:schemeClr val="accent2">
                    <a:lumMod val="75000"/>
                  </a:schemeClr>
                </a:solidFill>
                <a:latin typeface="+mn-lt"/>
                <a:ea typeface="+mj-lt"/>
                <a:cs typeface="+mj-lt"/>
              </a:rPr>
              <a:t>How did you apply what you have learnt in the Bootcamp? 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170145" y="1011911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endParaRPr lang="en-GB" dirty="0"/>
          </a:p>
          <a:p>
            <a:pPr marL="0" indent="0">
              <a:spcAft>
                <a:spcPts val="1200"/>
              </a:spcAft>
              <a:buNone/>
            </a:pPr>
            <a:endParaRPr lang="en-GB" dirty="0"/>
          </a:p>
        </p:txBody>
      </p:sp>
      <p:pic>
        <p:nvPicPr>
          <p:cNvPr id="7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97C158F0-556A-F9A5-BAAD-D1210098D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085" y="4674775"/>
            <a:ext cx="419905" cy="46542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E720999F-4B5C-2F63-5863-80D1D834D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970" y="4585520"/>
            <a:ext cx="835518" cy="528358"/>
          </a:xfrm>
          <a:prstGeom prst="rect">
            <a:avLst/>
          </a:prstGeom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B16CC9CA-8D0F-57C0-77AC-9D4E2351A5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6278" y="4688681"/>
            <a:ext cx="641292" cy="458281"/>
          </a:xfrm>
          <a:prstGeom prst="rect">
            <a:avLst/>
          </a:prstGeom>
        </p:spPr>
      </p:pic>
      <p:pic>
        <p:nvPicPr>
          <p:cNvPr id="3" name="Picture 2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7C25B3B2-37E8-0FF4-9BC7-F184E14001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8368" y="679354"/>
            <a:ext cx="3752610" cy="22728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0070C8-7EAB-68A7-E0F3-58AB730F094B}"/>
              </a:ext>
            </a:extLst>
          </p:cNvPr>
          <p:cNvSpPr txBox="1"/>
          <p:nvPr/>
        </p:nvSpPr>
        <p:spPr>
          <a:xfrm>
            <a:off x="6151491" y="754862"/>
            <a:ext cx="1828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EXCEL FORMULAS 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30E974E-69C3-DB97-B668-CCE0863C94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918" y="1041714"/>
            <a:ext cx="3752610" cy="25202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F21F98-A0B3-BEC9-9C27-D4EB38DC45AD}"/>
              </a:ext>
            </a:extLst>
          </p:cNvPr>
          <p:cNvSpPr txBox="1"/>
          <p:nvPr/>
        </p:nvSpPr>
        <p:spPr>
          <a:xfrm>
            <a:off x="1204494" y="1041714"/>
            <a:ext cx="1967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TABLEAU VISUALS</a:t>
            </a:r>
          </a:p>
        </p:txBody>
      </p:sp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7FC189F-6CC8-A995-5EF6-DED3A2E5A1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8699" y="2606712"/>
            <a:ext cx="3611291" cy="22547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7777B4-FA64-AA19-A7BD-57B94B16A8CB}"/>
              </a:ext>
            </a:extLst>
          </p:cNvPr>
          <p:cNvSpPr txBox="1"/>
          <p:nvPr/>
        </p:nvSpPr>
        <p:spPr>
          <a:xfrm>
            <a:off x="6018028" y="3144898"/>
            <a:ext cx="659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311700" y="13578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My findings based on analysis</a:t>
            </a:r>
            <a:endParaRPr b="1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endParaRPr lang="en-GB" dirty="0"/>
          </a:p>
          <a:p>
            <a:pPr marL="0" indent="0">
              <a:spcAft>
                <a:spcPts val="1200"/>
              </a:spcAft>
              <a:buNone/>
            </a:pPr>
            <a:endParaRPr dirty="0">
              <a:cs typeface="Calibri"/>
            </a:endParaRPr>
          </a:p>
        </p:txBody>
      </p:sp>
      <p:pic>
        <p:nvPicPr>
          <p:cNvPr id="7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83FEB9F3-45D0-5A87-396C-5B21527F5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085" y="4674775"/>
            <a:ext cx="419905" cy="46542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86FCFD1B-BE66-FD74-1DAA-A2113E56D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970" y="4585520"/>
            <a:ext cx="835518" cy="528358"/>
          </a:xfrm>
          <a:prstGeom prst="rect">
            <a:avLst/>
          </a:prstGeom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ADA805DE-F47F-273F-BC23-0C25CB36A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6278" y="4688681"/>
            <a:ext cx="641292" cy="458281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539A577-F108-7945-DA49-36635F1A5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76" y="705623"/>
            <a:ext cx="3722947" cy="2500342"/>
          </a:xfrm>
          <a:prstGeom prst="rect">
            <a:avLst/>
          </a:prstGeom>
        </p:spPr>
      </p:pic>
      <p:pic>
        <p:nvPicPr>
          <p:cNvPr id="12" name="Picture 11" descr="Chart, bubble chart&#10;&#10;Description automatically generated">
            <a:extLst>
              <a:ext uri="{FF2B5EF4-FFF2-40B4-BE49-F238E27FC236}">
                <a16:creationId xmlns:a16="http://schemas.microsoft.com/office/drawing/2014/main" id="{E83788DC-7C7C-A59B-9FE3-E4C2B98DA3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1053" y="574625"/>
            <a:ext cx="3722947" cy="30496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05175B-29B2-F269-C7E5-052FB9526F68}"/>
              </a:ext>
            </a:extLst>
          </p:cNvPr>
          <p:cNvSpPr txBox="1"/>
          <p:nvPr/>
        </p:nvSpPr>
        <p:spPr>
          <a:xfrm>
            <a:off x="5980037" y="1147325"/>
            <a:ext cx="2604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Books is the top seller across all retailers!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214F2A-6666-F55E-4B19-54751D26F938}"/>
              </a:ext>
            </a:extLst>
          </p:cNvPr>
          <p:cNvSpPr txBox="1"/>
          <p:nvPr/>
        </p:nvSpPr>
        <p:spPr>
          <a:xfrm>
            <a:off x="792705" y="2234999"/>
            <a:ext cx="2126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Clothing is on a year on year increase!</a:t>
            </a:r>
          </a:p>
        </p:txBody>
      </p:sp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E6239D52-9322-E95C-E36E-42A2E6D7E1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7457" y="2468689"/>
            <a:ext cx="3856340" cy="25690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4337FD-1D61-245B-96DF-789500DE1CE7}"/>
              </a:ext>
            </a:extLst>
          </p:cNvPr>
          <p:cNvSpPr txBox="1"/>
          <p:nvPr/>
        </p:nvSpPr>
        <p:spPr>
          <a:xfrm>
            <a:off x="5800263" y="3942666"/>
            <a:ext cx="2492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year for sales 2012!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Top 3 Things you have learnt on the bootcamp</a:t>
            </a:r>
            <a:endParaRPr lang="en-US" sz="3300" b="1" dirty="0">
              <a:solidFill>
                <a:schemeClr val="accent2">
                  <a:lumMod val="75000"/>
                </a:schemeClr>
              </a:solidFill>
              <a:latin typeface="+mn-lt"/>
              <a:cs typeface="Calibri Light"/>
            </a:endParaRPr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indent="0">
              <a:buNone/>
            </a:pPr>
            <a:endParaRPr lang="en-GB" dirty="0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u="sng" dirty="0"/>
              <a:t>Educationally</a:t>
            </a:r>
          </a:p>
          <a:p>
            <a:pPr marL="342900"/>
            <a:r>
              <a:rPr lang="en-GB" dirty="0">
                <a:cs typeface="Calibri"/>
              </a:rPr>
              <a:t>I have learnt how amazing tableau is a visual aid and SQL is the reason we get those emails “you’ve left something in your basket” which I thought was pretty cool.</a:t>
            </a:r>
            <a:endParaRPr dirty="0">
              <a:cs typeface="Calibri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GB" b="1" u="sng" dirty="0"/>
              <a:t>Personally </a:t>
            </a:r>
          </a:p>
          <a:p>
            <a:pPr marL="342900">
              <a:spcBef>
                <a:spcPts val="1200"/>
              </a:spcBef>
            </a:pPr>
            <a:r>
              <a:rPr lang="en-GB" dirty="0"/>
              <a:t>Tech is a mind field which I cannot wait to explore more of. In hopes to network withing the community using available resources.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b="1" u="sng" dirty="0"/>
              <a:t>Career Wise</a:t>
            </a:r>
          </a:p>
          <a:p>
            <a:pPr marL="342900">
              <a:spcBef>
                <a:spcPts val="1200"/>
              </a:spcBef>
              <a:spcAft>
                <a:spcPts val="1200"/>
              </a:spcAft>
            </a:pPr>
            <a:r>
              <a:rPr lang="en-GB" dirty="0"/>
              <a:t>I have definitely felt more excited about tableau and SQL</a:t>
            </a:r>
          </a:p>
          <a:p>
            <a:pPr marL="342900">
              <a:spcBef>
                <a:spcPts val="1200"/>
              </a:spcBef>
              <a:spcAft>
                <a:spcPts val="1200"/>
              </a:spcAft>
            </a:pPr>
            <a:r>
              <a:rPr lang="en-GB" dirty="0"/>
              <a:t>Business or Data analytics will be what am I chasing as a career!</a:t>
            </a:r>
            <a:endParaRPr dirty="0"/>
          </a:p>
        </p:txBody>
      </p:sp>
      <p:pic>
        <p:nvPicPr>
          <p:cNvPr id="2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30C11DF3-6596-4C1A-131B-26F5A9D75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085" y="4674775"/>
            <a:ext cx="419905" cy="465421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48ED86C5-5C1B-6126-7CC2-D213E9C12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970" y="4585520"/>
            <a:ext cx="835518" cy="528358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940B5BCA-5446-843E-9983-B66FC74FE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6278" y="4688681"/>
            <a:ext cx="641292" cy="45828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420</Words>
  <Application>Microsoft Macintosh PowerPoint</Application>
  <PresentationFormat>On-screen Show (16:9)</PresentationFormat>
  <Paragraphs>44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Retrospect</vt:lpstr>
      <vt:lpstr>PowerPoint Presentation</vt:lpstr>
      <vt:lpstr>SHANAHRAH. KIRNON| RETAIL ANALYSIS</vt:lpstr>
      <vt:lpstr>ABOUT ME</vt:lpstr>
      <vt:lpstr>Why did you choose to learn Data Analytics, and what role would you like to work in following what you've learned? </vt:lpstr>
      <vt:lpstr>About your project </vt:lpstr>
      <vt:lpstr>How did you apply what you have learnt in the Bootcamp? </vt:lpstr>
      <vt:lpstr>My findings based on analysis</vt:lpstr>
      <vt:lpstr>Top 3 Things you have learnt on the bootcamp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Bootcamp Final Project Presentation  Template</dc:title>
  <dc:creator>john</dc:creator>
  <cp:lastModifiedBy>Shanahrah kirnon</cp:lastModifiedBy>
  <cp:revision>5</cp:revision>
  <dcterms:modified xsi:type="dcterms:W3CDTF">2022-05-19T23:07:24Z</dcterms:modified>
</cp:coreProperties>
</file>